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03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565-7676-412C-95C2-715B44BB3E26}" type="datetimeFigureOut">
              <a:rPr lang="pt-PT" smtClean="0"/>
              <a:t>06/11/2024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27C-AA74-4B12-845D-DD32DC0CE1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09560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565-7676-412C-95C2-715B44BB3E26}" type="datetimeFigureOut">
              <a:rPr lang="pt-PT" smtClean="0"/>
              <a:t>06/11/2024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27C-AA74-4B12-845D-DD32DC0CE1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1772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565-7676-412C-95C2-715B44BB3E26}" type="datetimeFigureOut">
              <a:rPr lang="pt-PT" smtClean="0"/>
              <a:t>06/11/2024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27C-AA74-4B12-845D-DD32DC0CE1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54387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565-7676-412C-95C2-715B44BB3E26}" type="datetimeFigureOut">
              <a:rPr lang="pt-PT" smtClean="0"/>
              <a:t>06/11/2024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27C-AA74-4B12-845D-DD32DC0CE1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10935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565-7676-412C-95C2-715B44BB3E26}" type="datetimeFigureOut">
              <a:rPr lang="pt-PT" smtClean="0"/>
              <a:t>06/11/2024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27C-AA74-4B12-845D-DD32DC0CE1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32065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565-7676-412C-95C2-715B44BB3E26}" type="datetimeFigureOut">
              <a:rPr lang="pt-PT" smtClean="0"/>
              <a:t>06/11/2024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27C-AA74-4B12-845D-DD32DC0CE1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44506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565-7676-412C-95C2-715B44BB3E26}" type="datetimeFigureOut">
              <a:rPr lang="pt-PT" smtClean="0"/>
              <a:t>06/11/2024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27C-AA74-4B12-845D-DD32DC0CE1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24975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565-7676-412C-95C2-715B44BB3E26}" type="datetimeFigureOut">
              <a:rPr lang="pt-PT" smtClean="0"/>
              <a:t>06/11/2024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27C-AA74-4B12-845D-DD32DC0CE1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10716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565-7676-412C-95C2-715B44BB3E26}" type="datetimeFigureOut">
              <a:rPr lang="pt-PT" smtClean="0"/>
              <a:t>06/11/2024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27C-AA74-4B12-845D-DD32DC0CE1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03366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565-7676-412C-95C2-715B44BB3E26}" type="datetimeFigureOut">
              <a:rPr lang="pt-PT" smtClean="0"/>
              <a:t>06/11/2024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27C-AA74-4B12-845D-DD32DC0CE1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37195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565-7676-412C-95C2-715B44BB3E26}" type="datetimeFigureOut">
              <a:rPr lang="pt-PT" smtClean="0"/>
              <a:t>06/11/2024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27C-AA74-4B12-845D-DD32DC0CE1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40302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9B565-7676-412C-95C2-715B44BB3E26}" type="datetimeFigureOut">
              <a:rPr lang="pt-PT" smtClean="0"/>
              <a:t>06/11/2024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0B27C-AA74-4B12-845D-DD32DC0CE1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03559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Agrupar 11">
            <a:extLst>
              <a:ext uri="{FF2B5EF4-FFF2-40B4-BE49-F238E27FC236}">
                <a16:creationId xmlns:a16="http://schemas.microsoft.com/office/drawing/2014/main" id="{BA101625-D4FC-4108-7D54-817E01CF6AA5}"/>
              </a:ext>
            </a:extLst>
          </p:cNvPr>
          <p:cNvGrpSpPr/>
          <p:nvPr/>
        </p:nvGrpSpPr>
        <p:grpSpPr>
          <a:xfrm>
            <a:off x="0" y="0"/>
            <a:ext cx="9883822" cy="6858001"/>
            <a:chOff x="22178" y="0"/>
            <a:chExt cx="9883822" cy="6858001"/>
          </a:xfrm>
        </p:grpSpPr>
        <p:pic>
          <p:nvPicPr>
            <p:cNvPr id="2" name="Imagem 1">
              <a:extLst>
                <a:ext uri="{FF2B5EF4-FFF2-40B4-BE49-F238E27FC236}">
                  <a16:creationId xmlns:a16="http://schemas.microsoft.com/office/drawing/2014/main" id="{B9CE585F-7EEC-6F01-CF63-C1C0E8A17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178" y="0"/>
              <a:ext cx="9883822" cy="6858001"/>
            </a:xfrm>
            <a:prstGeom prst="rect">
              <a:avLst/>
            </a:prstGeom>
          </p:spPr>
        </p:pic>
        <p:grpSp>
          <p:nvGrpSpPr>
            <p:cNvPr id="5" name="Agrupar 4">
              <a:extLst>
                <a:ext uri="{FF2B5EF4-FFF2-40B4-BE49-F238E27FC236}">
                  <a16:creationId xmlns:a16="http://schemas.microsoft.com/office/drawing/2014/main" id="{29983681-6864-AD18-C0E3-A3D5CC54AB51}"/>
                </a:ext>
              </a:extLst>
            </p:cNvPr>
            <p:cNvGrpSpPr/>
            <p:nvPr/>
          </p:nvGrpSpPr>
          <p:grpSpPr>
            <a:xfrm>
              <a:off x="22178" y="0"/>
              <a:ext cx="1721781" cy="1249039"/>
              <a:chOff x="22178" y="0"/>
              <a:chExt cx="1721781" cy="1249039"/>
            </a:xfrm>
          </p:grpSpPr>
          <p:pic>
            <p:nvPicPr>
              <p:cNvPr id="3" name="Imagem 2">
                <a:extLst>
                  <a:ext uri="{FF2B5EF4-FFF2-40B4-BE49-F238E27FC236}">
                    <a16:creationId xmlns:a16="http://schemas.microsoft.com/office/drawing/2014/main" id="{79AAC8D1-AE2C-3E12-DBAA-F2C37EE2970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178" y="0"/>
                <a:ext cx="1256343" cy="1249039"/>
              </a:xfrm>
              <a:prstGeom prst="rect">
                <a:avLst/>
              </a:prstGeom>
            </p:spPr>
          </p:pic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6C538E98-4221-AD91-EB5C-AC0978FF5AF2}"/>
                  </a:ext>
                </a:extLst>
              </p:cNvPr>
              <p:cNvSpPr txBox="1"/>
              <p:nvPr/>
            </p:nvSpPr>
            <p:spPr>
              <a:xfrm>
                <a:off x="1121665" y="664264"/>
                <a:ext cx="62229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3200" b="1" dirty="0">
                    <a:ea typeface="Tahoma" panose="020B0604030504040204" pitchFamily="34" charset="0"/>
                    <a:cs typeface="Tahoma" panose="020B0604030504040204" pitchFamily="34" charset="0"/>
                  </a:rPr>
                  <a:t>7ª</a:t>
                </a:r>
              </a:p>
            </p:txBody>
          </p:sp>
        </p:grpSp>
        <p:grpSp>
          <p:nvGrpSpPr>
            <p:cNvPr id="11" name="Agrupar 10">
              <a:extLst>
                <a:ext uri="{FF2B5EF4-FFF2-40B4-BE49-F238E27FC236}">
                  <a16:creationId xmlns:a16="http://schemas.microsoft.com/office/drawing/2014/main" id="{13A059B3-D4AD-F14E-8C29-7202E12824D6}"/>
                </a:ext>
              </a:extLst>
            </p:cNvPr>
            <p:cNvGrpSpPr/>
            <p:nvPr/>
          </p:nvGrpSpPr>
          <p:grpSpPr>
            <a:xfrm>
              <a:off x="7272790" y="38836"/>
              <a:ext cx="2611032" cy="1089226"/>
              <a:chOff x="7272790" y="38836"/>
              <a:chExt cx="2611032" cy="1089226"/>
            </a:xfrm>
          </p:grpSpPr>
          <p:sp>
            <p:nvSpPr>
              <p:cNvPr id="9" name="CaixaDeTexto 8">
                <a:extLst>
                  <a:ext uri="{FF2B5EF4-FFF2-40B4-BE49-F238E27FC236}">
                    <a16:creationId xmlns:a16="http://schemas.microsoft.com/office/drawing/2014/main" id="{940B2BE1-C715-9888-BA5B-CCF499434CFE}"/>
                  </a:ext>
                </a:extLst>
              </p:cNvPr>
              <p:cNvSpPr txBox="1"/>
              <p:nvPr/>
            </p:nvSpPr>
            <p:spPr>
              <a:xfrm>
                <a:off x="7272790" y="38836"/>
                <a:ext cx="2611032" cy="6254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R="75565" algn="ctr" fontAlgn="base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pt-PT" sz="3200" b="1" dirty="0">
                    <a:ea typeface="Tahoma" panose="020B0604030504040204" pitchFamily="34" charset="0"/>
                    <a:cs typeface="Tahoma" panose="020B0604030504040204" pitchFamily="34" charset="0"/>
                  </a:rPr>
                  <a:t>Observatório</a:t>
                </a:r>
                <a:r>
                  <a:rPr lang="pt-PT" sz="1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pt-PT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CaixaDeTexto 9">
                <a:extLst>
                  <a:ext uri="{FF2B5EF4-FFF2-40B4-BE49-F238E27FC236}">
                    <a16:creationId xmlns:a16="http://schemas.microsoft.com/office/drawing/2014/main" id="{F28125AB-25CF-8AA9-4804-434E6DAE7C98}"/>
                  </a:ext>
                </a:extLst>
              </p:cNvPr>
              <p:cNvSpPr txBox="1"/>
              <p:nvPr/>
            </p:nvSpPr>
            <p:spPr>
              <a:xfrm>
                <a:off x="7872580" y="543287"/>
                <a:ext cx="157307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3200" b="1" dirty="0">
                    <a:ea typeface="Tahoma" panose="020B0604030504040204" pitchFamily="34" charset="0"/>
                    <a:cs typeface="Tahoma" panose="020B0604030504040204" pitchFamily="34" charset="0"/>
                  </a:rPr>
                  <a:t>2º IIC</a:t>
                </a:r>
              </a:p>
            </p:txBody>
          </p:sp>
        </p:grp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A653040F-90AE-92A2-9266-545DE91E2999}"/>
              </a:ext>
            </a:extLst>
          </p:cNvPr>
          <p:cNvSpPr txBox="1">
            <a:spLocks/>
          </p:cNvSpPr>
          <p:nvPr/>
        </p:nvSpPr>
        <p:spPr>
          <a:xfrm>
            <a:off x="1256343" y="1965963"/>
            <a:ext cx="8269356" cy="119081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36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Titulo</a:t>
            </a:r>
            <a:endParaRPr lang="pt-PT" sz="3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B4F771F-E912-9BBB-DF8A-9782F8DA69E1}"/>
              </a:ext>
            </a:extLst>
          </p:cNvPr>
          <p:cNvSpPr txBox="1">
            <a:spLocks/>
          </p:cNvSpPr>
          <p:nvPr/>
        </p:nvSpPr>
        <p:spPr>
          <a:xfrm>
            <a:off x="4116695" y="4421637"/>
            <a:ext cx="5090951" cy="142416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E206CD21-0705-6A50-A939-2A351959D14D}"/>
              </a:ext>
            </a:extLst>
          </p:cNvPr>
          <p:cNvSpPr txBox="1"/>
          <p:nvPr/>
        </p:nvSpPr>
        <p:spPr>
          <a:xfrm>
            <a:off x="4258984" y="5742107"/>
            <a:ext cx="2186609" cy="478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4141349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AF3425-D5F7-0D41-1095-92AEDA928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Agrupar 11">
            <a:extLst>
              <a:ext uri="{FF2B5EF4-FFF2-40B4-BE49-F238E27FC236}">
                <a16:creationId xmlns:a16="http://schemas.microsoft.com/office/drawing/2014/main" id="{A2D4E109-E1FB-FD19-CB80-3310A8D1F3F2}"/>
              </a:ext>
            </a:extLst>
          </p:cNvPr>
          <p:cNvGrpSpPr/>
          <p:nvPr/>
        </p:nvGrpSpPr>
        <p:grpSpPr>
          <a:xfrm>
            <a:off x="0" y="0"/>
            <a:ext cx="9883822" cy="6858001"/>
            <a:chOff x="22178" y="0"/>
            <a:chExt cx="9883822" cy="6858001"/>
          </a:xfrm>
        </p:grpSpPr>
        <p:pic>
          <p:nvPicPr>
            <p:cNvPr id="2" name="Imagem 1">
              <a:extLst>
                <a:ext uri="{FF2B5EF4-FFF2-40B4-BE49-F238E27FC236}">
                  <a16:creationId xmlns:a16="http://schemas.microsoft.com/office/drawing/2014/main" id="{8DC36B7D-2CF6-2145-85D0-30093892552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178" y="0"/>
              <a:ext cx="9883822" cy="6858001"/>
            </a:xfrm>
            <a:prstGeom prst="rect">
              <a:avLst/>
            </a:prstGeom>
          </p:spPr>
        </p:pic>
        <p:grpSp>
          <p:nvGrpSpPr>
            <p:cNvPr id="5" name="Agrupar 4">
              <a:extLst>
                <a:ext uri="{FF2B5EF4-FFF2-40B4-BE49-F238E27FC236}">
                  <a16:creationId xmlns:a16="http://schemas.microsoft.com/office/drawing/2014/main" id="{BFE75438-749B-A54F-E702-8617DF698F7A}"/>
                </a:ext>
              </a:extLst>
            </p:cNvPr>
            <p:cNvGrpSpPr/>
            <p:nvPr/>
          </p:nvGrpSpPr>
          <p:grpSpPr>
            <a:xfrm>
              <a:off x="22178" y="0"/>
              <a:ext cx="1721781" cy="1249039"/>
              <a:chOff x="22178" y="0"/>
              <a:chExt cx="1721781" cy="1249039"/>
            </a:xfrm>
          </p:grpSpPr>
          <p:pic>
            <p:nvPicPr>
              <p:cNvPr id="3" name="Imagem 2">
                <a:extLst>
                  <a:ext uri="{FF2B5EF4-FFF2-40B4-BE49-F238E27FC236}">
                    <a16:creationId xmlns:a16="http://schemas.microsoft.com/office/drawing/2014/main" id="{8E3FFEDA-7FBF-5141-A228-9DC926E9BA6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178" y="0"/>
                <a:ext cx="1256343" cy="1249039"/>
              </a:xfrm>
              <a:prstGeom prst="rect">
                <a:avLst/>
              </a:prstGeom>
            </p:spPr>
          </p:pic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811CDA47-2805-1AAD-09F3-025B39B1C98F}"/>
                  </a:ext>
                </a:extLst>
              </p:cNvPr>
              <p:cNvSpPr txBox="1"/>
              <p:nvPr/>
            </p:nvSpPr>
            <p:spPr>
              <a:xfrm>
                <a:off x="1121665" y="664264"/>
                <a:ext cx="62229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3200" b="1" dirty="0">
                    <a:ea typeface="Tahoma" panose="020B0604030504040204" pitchFamily="34" charset="0"/>
                    <a:cs typeface="Tahoma" panose="020B0604030504040204" pitchFamily="34" charset="0"/>
                  </a:rPr>
                  <a:t>7ª</a:t>
                </a:r>
              </a:p>
            </p:txBody>
          </p:sp>
        </p:grpSp>
        <p:grpSp>
          <p:nvGrpSpPr>
            <p:cNvPr id="11" name="Agrupar 10">
              <a:extLst>
                <a:ext uri="{FF2B5EF4-FFF2-40B4-BE49-F238E27FC236}">
                  <a16:creationId xmlns:a16="http://schemas.microsoft.com/office/drawing/2014/main" id="{C654D93A-2627-847F-104E-581FB7D21212}"/>
                </a:ext>
              </a:extLst>
            </p:cNvPr>
            <p:cNvGrpSpPr/>
            <p:nvPr/>
          </p:nvGrpSpPr>
          <p:grpSpPr>
            <a:xfrm>
              <a:off x="7272790" y="38836"/>
              <a:ext cx="2611032" cy="1089226"/>
              <a:chOff x="7272790" y="38836"/>
              <a:chExt cx="2611032" cy="1089226"/>
            </a:xfrm>
          </p:grpSpPr>
          <p:sp>
            <p:nvSpPr>
              <p:cNvPr id="9" name="CaixaDeTexto 8">
                <a:extLst>
                  <a:ext uri="{FF2B5EF4-FFF2-40B4-BE49-F238E27FC236}">
                    <a16:creationId xmlns:a16="http://schemas.microsoft.com/office/drawing/2014/main" id="{411D636C-3FE2-501F-9891-722D2ECACC90}"/>
                  </a:ext>
                </a:extLst>
              </p:cNvPr>
              <p:cNvSpPr txBox="1"/>
              <p:nvPr/>
            </p:nvSpPr>
            <p:spPr>
              <a:xfrm>
                <a:off x="7272790" y="38836"/>
                <a:ext cx="2611032" cy="6254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R="75565" algn="ctr" fontAlgn="base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pt-PT" sz="3200" b="1" dirty="0">
                    <a:ea typeface="Tahoma" panose="020B0604030504040204" pitchFamily="34" charset="0"/>
                    <a:cs typeface="Tahoma" panose="020B0604030504040204" pitchFamily="34" charset="0"/>
                  </a:rPr>
                  <a:t>Observatório</a:t>
                </a:r>
                <a:r>
                  <a:rPr lang="pt-PT" sz="1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pt-PT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CaixaDeTexto 9">
                <a:extLst>
                  <a:ext uri="{FF2B5EF4-FFF2-40B4-BE49-F238E27FC236}">
                    <a16:creationId xmlns:a16="http://schemas.microsoft.com/office/drawing/2014/main" id="{70E05CDD-52DF-3040-4C75-756FCF302A7A}"/>
                  </a:ext>
                </a:extLst>
              </p:cNvPr>
              <p:cNvSpPr txBox="1"/>
              <p:nvPr/>
            </p:nvSpPr>
            <p:spPr>
              <a:xfrm>
                <a:off x="7872580" y="543287"/>
                <a:ext cx="157307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3200" b="1" dirty="0">
                    <a:ea typeface="Tahoma" panose="020B0604030504040204" pitchFamily="34" charset="0"/>
                    <a:cs typeface="Tahoma" panose="020B0604030504040204" pitchFamily="34" charset="0"/>
                  </a:rPr>
                  <a:t>2º IIC</a:t>
                </a:r>
              </a:p>
            </p:txBody>
          </p:sp>
        </p:grpSp>
      </p:grpSp>
      <p:grpSp>
        <p:nvGrpSpPr>
          <p:cNvPr id="25" name="Agrupar 24">
            <a:extLst>
              <a:ext uri="{FF2B5EF4-FFF2-40B4-BE49-F238E27FC236}">
                <a16:creationId xmlns:a16="http://schemas.microsoft.com/office/drawing/2014/main" id="{86D7E48A-67F8-5D28-022C-D1EDEA0778C5}"/>
              </a:ext>
            </a:extLst>
          </p:cNvPr>
          <p:cNvGrpSpPr/>
          <p:nvPr/>
        </p:nvGrpSpPr>
        <p:grpSpPr>
          <a:xfrm>
            <a:off x="1856133" y="941650"/>
            <a:ext cx="6572803" cy="5373063"/>
            <a:chOff x="1856133" y="941650"/>
            <a:chExt cx="6572803" cy="5373063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6" name="Forma livre: Forma 5">
              <a:extLst>
                <a:ext uri="{FF2B5EF4-FFF2-40B4-BE49-F238E27FC236}">
                  <a16:creationId xmlns:a16="http://schemas.microsoft.com/office/drawing/2014/main" id="{4FAAA19C-0310-5B17-B963-507A6020DE31}"/>
                </a:ext>
              </a:extLst>
            </p:cNvPr>
            <p:cNvSpPr/>
            <p:nvPr/>
          </p:nvSpPr>
          <p:spPr>
            <a:xfrm>
              <a:off x="2661369" y="2015474"/>
              <a:ext cx="5756656" cy="369336"/>
            </a:xfrm>
            <a:custGeom>
              <a:avLst/>
              <a:gdLst>
                <a:gd name="connsiteX0" fmla="*/ 0 w 5756656"/>
                <a:gd name="connsiteY0" fmla="*/ 0 h 369336"/>
                <a:gd name="connsiteX1" fmla="*/ 5756656 w 5756656"/>
                <a:gd name="connsiteY1" fmla="*/ 0 h 369336"/>
                <a:gd name="connsiteX2" fmla="*/ 5756656 w 5756656"/>
                <a:gd name="connsiteY2" fmla="*/ 369336 h 369336"/>
                <a:gd name="connsiteX3" fmla="*/ 0 w 5756656"/>
                <a:gd name="connsiteY3" fmla="*/ 369336 h 369336"/>
                <a:gd name="connsiteX4" fmla="*/ 0 w 5756656"/>
                <a:gd name="connsiteY4" fmla="*/ 0 h 369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56656" h="369336">
                  <a:moveTo>
                    <a:pt x="0" y="0"/>
                  </a:moveTo>
                  <a:lnTo>
                    <a:pt x="5756656" y="0"/>
                  </a:lnTo>
                  <a:lnTo>
                    <a:pt x="5756656" y="369336"/>
                  </a:lnTo>
                  <a:lnTo>
                    <a:pt x="0" y="369336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93161" tIns="48260" rIns="48260" bIns="48260" numCol="1" spcCol="1270" anchor="ctr" anchorCtr="0">
              <a:noAutofit/>
            </a:bodyPr>
            <a:lstStyle/>
            <a:p>
              <a:pPr marL="0" lvl="0" indent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PT" sz="2400" b="1" kern="1200" dirty="0">
                  <a:solidFill>
                    <a:schemeClr val="tx1"/>
                  </a:solidFill>
                </a:rPr>
                <a:t>Introdução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40283BD-67FD-317D-4F6A-6088E00A0B1B}"/>
                </a:ext>
              </a:extLst>
            </p:cNvPr>
            <p:cNvSpPr/>
            <p:nvPr/>
          </p:nvSpPr>
          <p:spPr>
            <a:xfrm>
              <a:off x="2430534" y="1969307"/>
              <a:ext cx="461670" cy="461670"/>
            </a:xfrm>
            <a:prstGeom prst="ellipse">
              <a:avLst/>
            </a:prstGeom>
            <a:grpFill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Forma livre: Forma 7">
              <a:extLst>
                <a:ext uri="{FF2B5EF4-FFF2-40B4-BE49-F238E27FC236}">
                  <a16:creationId xmlns:a16="http://schemas.microsoft.com/office/drawing/2014/main" id="{ADFF4EF7-F8D4-0C76-0ADB-BB2A8C454BE0}"/>
                </a:ext>
              </a:extLst>
            </p:cNvPr>
            <p:cNvSpPr/>
            <p:nvPr/>
          </p:nvSpPr>
          <p:spPr>
            <a:xfrm>
              <a:off x="2995836" y="2569804"/>
              <a:ext cx="5422188" cy="369336"/>
            </a:xfrm>
            <a:custGeom>
              <a:avLst/>
              <a:gdLst>
                <a:gd name="connsiteX0" fmla="*/ 0 w 5422188"/>
                <a:gd name="connsiteY0" fmla="*/ 0 h 369336"/>
                <a:gd name="connsiteX1" fmla="*/ 5422188 w 5422188"/>
                <a:gd name="connsiteY1" fmla="*/ 0 h 369336"/>
                <a:gd name="connsiteX2" fmla="*/ 5422188 w 5422188"/>
                <a:gd name="connsiteY2" fmla="*/ 369336 h 369336"/>
                <a:gd name="connsiteX3" fmla="*/ 0 w 5422188"/>
                <a:gd name="connsiteY3" fmla="*/ 369336 h 369336"/>
                <a:gd name="connsiteX4" fmla="*/ 0 w 5422188"/>
                <a:gd name="connsiteY4" fmla="*/ 0 h 369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22188" h="369336">
                  <a:moveTo>
                    <a:pt x="0" y="0"/>
                  </a:moveTo>
                  <a:lnTo>
                    <a:pt x="5422188" y="0"/>
                  </a:lnTo>
                  <a:lnTo>
                    <a:pt x="5422188" y="369336"/>
                  </a:lnTo>
                  <a:lnTo>
                    <a:pt x="0" y="369336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93161" tIns="48260" rIns="48260" bIns="48260" numCol="1" spcCol="1270" anchor="ctr" anchorCtr="0">
              <a:noAutofit/>
            </a:bodyPr>
            <a:lstStyle/>
            <a:p>
              <a:pPr marL="0" lvl="0" indent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PT" sz="2400" b="1" kern="1200" dirty="0">
                  <a:solidFill>
                    <a:schemeClr val="tx1"/>
                  </a:solidFill>
                </a:rPr>
                <a:t>Objetivos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44E98F0-94FE-AF09-AA2A-7C276FA26943}"/>
                </a:ext>
              </a:extLst>
            </p:cNvPr>
            <p:cNvSpPr/>
            <p:nvPr/>
          </p:nvSpPr>
          <p:spPr>
            <a:xfrm>
              <a:off x="2765001" y="2523637"/>
              <a:ext cx="461670" cy="461670"/>
            </a:xfrm>
            <a:prstGeom prst="ellipse">
              <a:avLst/>
            </a:prstGeom>
            <a:grpFill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Forma livre: Forma 13">
              <a:extLst>
                <a:ext uri="{FF2B5EF4-FFF2-40B4-BE49-F238E27FC236}">
                  <a16:creationId xmlns:a16="http://schemas.microsoft.com/office/drawing/2014/main" id="{E14A0690-D7B5-C602-9C04-4F08EFA6B8F1}"/>
                </a:ext>
              </a:extLst>
            </p:cNvPr>
            <p:cNvSpPr/>
            <p:nvPr/>
          </p:nvSpPr>
          <p:spPr>
            <a:xfrm>
              <a:off x="3202551" y="3262553"/>
              <a:ext cx="5180380" cy="369336"/>
            </a:xfrm>
            <a:custGeom>
              <a:avLst/>
              <a:gdLst>
                <a:gd name="connsiteX0" fmla="*/ 0 w 5180380"/>
                <a:gd name="connsiteY0" fmla="*/ 0 h 369336"/>
                <a:gd name="connsiteX1" fmla="*/ 5180380 w 5180380"/>
                <a:gd name="connsiteY1" fmla="*/ 0 h 369336"/>
                <a:gd name="connsiteX2" fmla="*/ 5180380 w 5180380"/>
                <a:gd name="connsiteY2" fmla="*/ 369336 h 369336"/>
                <a:gd name="connsiteX3" fmla="*/ 0 w 5180380"/>
                <a:gd name="connsiteY3" fmla="*/ 369336 h 369336"/>
                <a:gd name="connsiteX4" fmla="*/ 0 w 5180380"/>
                <a:gd name="connsiteY4" fmla="*/ 0 h 369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80380" h="369336">
                  <a:moveTo>
                    <a:pt x="0" y="0"/>
                  </a:moveTo>
                  <a:lnTo>
                    <a:pt x="5180380" y="0"/>
                  </a:lnTo>
                  <a:lnTo>
                    <a:pt x="5180380" y="369336"/>
                  </a:lnTo>
                  <a:lnTo>
                    <a:pt x="0" y="369336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93161" tIns="48260" rIns="48260" bIns="48260" numCol="1" spcCol="1270" anchor="ctr" anchorCtr="0">
              <a:noAutofit/>
            </a:bodyPr>
            <a:lstStyle/>
            <a:p>
              <a:pPr marL="0" lvl="0" indent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PT" sz="2400" b="1" kern="1200" dirty="0">
                  <a:solidFill>
                    <a:schemeClr val="tx1"/>
                  </a:solidFill>
                </a:rPr>
                <a:t>Questão problema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18F2452-4B42-9004-C8D2-21ADC89B935A}"/>
                </a:ext>
              </a:extLst>
            </p:cNvPr>
            <p:cNvSpPr/>
            <p:nvPr/>
          </p:nvSpPr>
          <p:spPr>
            <a:xfrm>
              <a:off x="2971716" y="3216386"/>
              <a:ext cx="461670" cy="461670"/>
            </a:xfrm>
            <a:prstGeom prst="ellipse">
              <a:avLst/>
            </a:prstGeom>
            <a:grpFill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Forma livre: Forma 15">
              <a:extLst>
                <a:ext uri="{FF2B5EF4-FFF2-40B4-BE49-F238E27FC236}">
                  <a16:creationId xmlns:a16="http://schemas.microsoft.com/office/drawing/2014/main" id="{304E7962-046D-45FB-E35A-3437461317E2}"/>
                </a:ext>
              </a:extLst>
            </p:cNvPr>
            <p:cNvSpPr/>
            <p:nvPr/>
          </p:nvSpPr>
          <p:spPr>
            <a:xfrm>
              <a:off x="3179123" y="4004308"/>
              <a:ext cx="5238902" cy="369336"/>
            </a:xfrm>
            <a:custGeom>
              <a:avLst/>
              <a:gdLst>
                <a:gd name="connsiteX0" fmla="*/ 0 w 5238902"/>
                <a:gd name="connsiteY0" fmla="*/ 0 h 369336"/>
                <a:gd name="connsiteX1" fmla="*/ 5238902 w 5238902"/>
                <a:gd name="connsiteY1" fmla="*/ 0 h 369336"/>
                <a:gd name="connsiteX2" fmla="*/ 5238902 w 5238902"/>
                <a:gd name="connsiteY2" fmla="*/ 369336 h 369336"/>
                <a:gd name="connsiteX3" fmla="*/ 0 w 5238902"/>
                <a:gd name="connsiteY3" fmla="*/ 369336 h 369336"/>
                <a:gd name="connsiteX4" fmla="*/ 0 w 5238902"/>
                <a:gd name="connsiteY4" fmla="*/ 0 h 369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38902" h="369336">
                  <a:moveTo>
                    <a:pt x="0" y="0"/>
                  </a:moveTo>
                  <a:lnTo>
                    <a:pt x="5238902" y="0"/>
                  </a:lnTo>
                  <a:lnTo>
                    <a:pt x="5238902" y="369336"/>
                  </a:lnTo>
                  <a:lnTo>
                    <a:pt x="0" y="369336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93161" tIns="48260" rIns="48260" bIns="48260" numCol="1" spcCol="1270" anchor="ctr" anchorCtr="0">
              <a:noAutofit/>
            </a:bodyPr>
            <a:lstStyle/>
            <a:p>
              <a:pPr marL="0" lvl="0" indent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PT" sz="2400" b="1" kern="1200" dirty="0">
                  <a:solidFill>
                    <a:schemeClr val="tx1"/>
                  </a:solidFill>
                </a:rPr>
                <a:t>Revisão Teórica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5983FBC-7F73-00A8-F019-AA60149FF868}"/>
                </a:ext>
              </a:extLst>
            </p:cNvPr>
            <p:cNvSpPr/>
            <p:nvPr/>
          </p:nvSpPr>
          <p:spPr>
            <a:xfrm>
              <a:off x="2948287" y="3958141"/>
              <a:ext cx="461670" cy="461670"/>
            </a:xfrm>
            <a:prstGeom prst="ellipse">
              <a:avLst/>
            </a:prstGeom>
            <a:grpFill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Forma livre: Forma 17">
              <a:extLst>
                <a:ext uri="{FF2B5EF4-FFF2-40B4-BE49-F238E27FC236}">
                  <a16:creationId xmlns:a16="http://schemas.microsoft.com/office/drawing/2014/main" id="{D4428C24-1E13-1ABD-F848-CA88D544FFC0}"/>
                </a:ext>
              </a:extLst>
            </p:cNvPr>
            <p:cNvSpPr/>
            <p:nvPr/>
          </p:nvSpPr>
          <p:spPr>
            <a:xfrm>
              <a:off x="3006748" y="4709566"/>
              <a:ext cx="5422188" cy="369336"/>
            </a:xfrm>
            <a:custGeom>
              <a:avLst/>
              <a:gdLst>
                <a:gd name="connsiteX0" fmla="*/ 0 w 5422188"/>
                <a:gd name="connsiteY0" fmla="*/ 0 h 369336"/>
                <a:gd name="connsiteX1" fmla="*/ 5422188 w 5422188"/>
                <a:gd name="connsiteY1" fmla="*/ 0 h 369336"/>
                <a:gd name="connsiteX2" fmla="*/ 5422188 w 5422188"/>
                <a:gd name="connsiteY2" fmla="*/ 369336 h 369336"/>
                <a:gd name="connsiteX3" fmla="*/ 0 w 5422188"/>
                <a:gd name="connsiteY3" fmla="*/ 369336 h 369336"/>
                <a:gd name="connsiteX4" fmla="*/ 0 w 5422188"/>
                <a:gd name="connsiteY4" fmla="*/ 0 h 369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22188" h="369336">
                  <a:moveTo>
                    <a:pt x="0" y="0"/>
                  </a:moveTo>
                  <a:lnTo>
                    <a:pt x="5422188" y="0"/>
                  </a:lnTo>
                  <a:lnTo>
                    <a:pt x="5422188" y="369336"/>
                  </a:lnTo>
                  <a:lnTo>
                    <a:pt x="0" y="369336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93161" tIns="48260" rIns="48260" bIns="48260" numCol="1" spcCol="1270" anchor="ctr" anchorCtr="0">
              <a:noAutofit/>
            </a:bodyPr>
            <a:lstStyle/>
            <a:p>
              <a:pPr marL="0" lvl="0" indent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PT" sz="2400" b="1" kern="1200" dirty="0">
                  <a:solidFill>
                    <a:schemeClr val="tx1"/>
                  </a:solidFill>
                </a:rPr>
                <a:t>Metodologia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BFD8EF16-6A02-69DC-9AC6-3652E79D7C8D}"/>
                </a:ext>
              </a:extLst>
            </p:cNvPr>
            <p:cNvSpPr/>
            <p:nvPr/>
          </p:nvSpPr>
          <p:spPr>
            <a:xfrm>
              <a:off x="2775913" y="4663399"/>
              <a:ext cx="461670" cy="461670"/>
            </a:xfrm>
            <a:prstGeom prst="ellipse">
              <a:avLst/>
            </a:prstGeom>
            <a:grpFill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Forma livre: Forma 19">
              <a:extLst>
                <a:ext uri="{FF2B5EF4-FFF2-40B4-BE49-F238E27FC236}">
                  <a16:creationId xmlns:a16="http://schemas.microsoft.com/office/drawing/2014/main" id="{3A055A4E-EF73-9C4E-800C-1B7CC25026E9}"/>
                </a:ext>
              </a:extLst>
            </p:cNvPr>
            <p:cNvSpPr/>
            <p:nvPr/>
          </p:nvSpPr>
          <p:spPr>
            <a:xfrm>
              <a:off x="2599470" y="5899210"/>
              <a:ext cx="5756656" cy="369336"/>
            </a:xfrm>
            <a:custGeom>
              <a:avLst/>
              <a:gdLst>
                <a:gd name="connsiteX0" fmla="*/ 0 w 5756656"/>
                <a:gd name="connsiteY0" fmla="*/ 0 h 369336"/>
                <a:gd name="connsiteX1" fmla="*/ 5756656 w 5756656"/>
                <a:gd name="connsiteY1" fmla="*/ 0 h 369336"/>
                <a:gd name="connsiteX2" fmla="*/ 5756656 w 5756656"/>
                <a:gd name="connsiteY2" fmla="*/ 369336 h 369336"/>
                <a:gd name="connsiteX3" fmla="*/ 0 w 5756656"/>
                <a:gd name="connsiteY3" fmla="*/ 369336 h 369336"/>
                <a:gd name="connsiteX4" fmla="*/ 0 w 5756656"/>
                <a:gd name="connsiteY4" fmla="*/ 0 h 369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56656" h="369336">
                  <a:moveTo>
                    <a:pt x="0" y="0"/>
                  </a:moveTo>
                  <a:lnTo>
                    <a:pt x="5756656" y="0"/>
                  </a:lnTo>
                  <a:lnTo>
                    <a:pt x="5756656" y="369336"/>
                  </a:lnTo>
                  <a:lnTo>
                    <a:pt x="0" y="369336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93161" tIns="48260" rIns="48260" bIns="48260" numCol="1" spcCol="1270" anchor="ctr" anchorCtr="0">
              <a:noAutofit/>
            </a:bodyPr>
            <a:lstStyle/>
            <a:p>
              <a:pPr marL="0" lvl="0" indent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PT" sz="2400" b="1" kern="1200" dirty="0">
                  <a:solidFill>
                    <a:schemeClr val="tx1"/>
                  </a:solidFill>
                </a:rPr>
                <a:t>Conclusão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B2521F5-07B0-EBAF-E49B-95AB44C4F136}"/>
                </a:ext>
              </a:extLst>
            </p:cNvPr>
            <p:cNvSpPr/>
            <p:nvPr/>
          </p:nvSpPr>
          <p:spPr>
            <a:xfrm>
              <a:off x="2368635" y="5853043"/>
              <a:ext cx="461670" cy="461670"/>
            </a:xfrm>
            <a:prstGeom prst="ellipse">
              <a:avLst/>
            </a:prstGeom>
            <a:grpFill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Forma livre: Forma 21">
              <a:extLst>
                <a:ext uri="{FF2B5EF4-FFF2-40B4-BE49-F238E27FC236}">
                  <a16:creationId xmlns:a16="http://schemas.microsoft.com/office/drawing/2014/main" id="{837076F8-7A23-1D32-F34E-0594663A7638}"/>
                </a:ext>
              </a:extLst>
            </p:cNvPr>
            <p:cNvSpPr/>
            <p:nvPr/>
          </p:nvSpPr>
          <p:spPr>
            <a:xfrm>
              <a:off x="2971716" y="5357527"/>
              <a:ext cx="5422188" cy="369336"/>
            </a:xfrm>
            <a:custGeom>
              <a:avLst/>
              <a:gdLst>
                <a:gd name="connsiteX0" fmla="*/ 0 w 5422188"/>
                <a:gd name="connsiteY0" fmla="*/ 0 h 369336"/>
                <a:gd name="connsiteX1" fmla="*/ 5422188 w 5422188"/>
                <a:gd name="connsiteY1" fmla="*/ 0 h 369336"/>
                <a:gd name="connsiteX2" fmla="*/ 5422188 w 5422188"/>
                <a:gd name="connsiteY2" fmla="*/ 369336 h 369336"/>
                <a:gd name="connsiteX3" fmla="*/ 0 w 5422188"/>
                <a:gd name="connsiteY3" fmla="*/ 369336 h 369336"/>
                <a:gd name="connsiteX4" fmla="*/ 0 w 5422188"/>
                <a:gd name="connsiteY4" fmla="*/ 0 h 369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22188" h="369336">
                  <a:moveTo>
                    <a:pt x="0" y="0"/>
                  </a:moveTo>
                  <a:lnTo>
                    <a:pt x="5422188" y="0"/>
                  </a:lnTo>
                  <a:lnTo>
                    <a:pt x="5422188" y="369336"/>
                  </a:lnTo>
                  <a:lnTo>
                    <a:pt x="0" y="369336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93161" tIns="48260" rIns="48260" bIns="48260" numCol="1" spcCol="1270" anchor="ctr" anchorCtr="0">
              <a:noAutofit/>
            </a:bodyPr>
            <a:lstStyle/>
            <a:p>
              <a:pPr marL="0" lvl="0" indent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PT" sz="2400" b="1" kern="1200" dirty="0">
                  <a:solidFill>
                    <a:schemeClr val="tx1"/>
                  </a:solidFill>
                </a:rPr>
                <a:t>Análise e Discussão de Resultados 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29AD16A2-65C9-5BF8-D6DE-5BC24E80F809}"/>
                </a:ext>
              </a:extLst>
            </p:cNvPr>
            <p:cNvSpPr/>
            <p:nvPr/>
          </p:nvSpPr>
          <p:spPr>
            <a:xfrm>
              <a:off x="2566129" y="5295793"/>
              <a:ext cx="461670" cy="461670"/>
            </a:xfrm>
            <a:prstGeom prst="ellipse">
              <a:avLst/>
            </a:prstGeom>
            <a:grpFill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CaixaDeTexto 23">
              <a:extLst>
                <a:ext uri="{FF2B5EF4-FFF2-40B4-BE49-F238E27FC236}">
                  <a16:creationId xmlns:a16="http://schemas.microsoft.com/office/drawing/2014/main" id="{3A42E0DA-901B-EDC6-CFB0-7D9ED4D55339}"/>
                </a:ext>
              </a:extLst>
            </p:cNvPr>
            <p:cNvSpPr txBox="1"/>
            <p:nvPr/>
          </p:nvSpPr>
          <p:spPr>
            <a:xfrm>
              <a:off x="1856133" y="941650"/>
              <a:ext cx="3130826" cy="707886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pt-PT" sz="4000" b="1" dirty="0">
                  <a:latin typeface="Arial" panose="020B0604020202020204" pitchFamily="34" charset="0"/>
                  <a:cs typeface="Arial" panose="020B0604020202020204" pitchFamily="34" charset="0"/>
                </a:rPr>
                <a:t>Estrutura: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0929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36A0F-462B-BEE2-72CC-EA84409E5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Agrupar 11">
            <a:extLst>
              <a:ext uri="{FF2B5EF4-FFF2-40B4-BE49-F238E27FC236}">
                <a16:creationId xmlns:a16="http://schemas.microsoft.com/office/drawing/2014/main" id="{366D5938-B232-A0EA-2DEE-198AE9DC9D1F}"/>
              </a:ext>
            </a:extLst>
          </p:cNvPr>
          <p:cNvGrpSpPr/>
          <p:nvPr/>
        </p:nvGrpSpPr>
        <p:grpSpPr>
          <a:xfrm>
            <a:off x="0" y="0"/>
            <a:ext cx="9883822" cy="6858001"/>
            <a:chOff x="22178" y="0"/>
            <a:chExt cx="9883822" cy="6858001"/>
          </a:xfrm>
        </p:grpSpPr>
        <p:pic>
          <p:nvPicPr>
            <p:cNvPr id="2" name="Imagem 1">
              <a:extLst>
                <a:ext uri="{FF2B5EF4-FFF2-40B4-BE49-F238E27FC236}">
                  <a16:creationId xmlns:a16="http://schemas.microsoft.com/office/drawing/2014/main" id="{42C2E214-F7DB-7484-C9CF-8AB6A24269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178" y="0"/>
              <a:ext cx="9883822" cy="6858001"/>
            </a:xfrm>
            <a:prstGeom prst="rect">
              <a:avLst/>
            </a:prstGeom>
          </p:spPr>
        </p:pic>
        <p:grpSp>
          <p:nvGrpSpPr>
            <p:cNvPr id="5" name="Agrupar 4">
              <a:extLst>
                <a:ext uri="{FF2B5EF4-FFF2-40B4-BE49-F238E27FC236}">
                  <a16:creationId xmlns:a16="http://schemas.microsoft.com/office/drawing/2014/main" id="{0CAA7B84-D96F-6ACA-FD30-6D2F0EB360A9}"/>
                </a:ext>
              </a:extLst>
            </p:cNvPr>
            <p:cNvGrpSpPr/>
            <p:nvPr/>
          </p:nvGrpSpPr>
          <p:grpSpPr>
            <a:xfrm>
              <a:off x="22178" y="0"/>
              <a:ext cx="1721781" cy="1249039"/>
              <a:chOff x="22178" y="0"/>
              <a:chExt cx="1721781" cy="1249039"/>
            </a:xfrm>
          </p:grpSpPr>
          <p:pic>
            <p:nvPicPr>
              <p:cNvPr id="3" name="Imagem 2">
                <a:extLst>
                  <a:ext uri="{FF2B5EF4-FFF2-40B4-BE49-F238E27FC236}">
                    <a16:creationId xmlns:a16="http://schemas.microsoft.com/office/drawing/2014/main" id="{423F6586-636B-D9BD-A574-9CCADEFD8F5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178" y="0"/>
                <a:ext cx="1256343" cy="1249039"/>
              </a:xfrm>
              <a:prstGeom prst="rect">
                <a:avLst/>
              </a:prstGeom>
            </p:spPr>
          </p:pic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AF7F66FA-014A-96B6-FBE2-9DC2745A3D79}"/>
                  </a:ext>
                </a:extLst>
              </p:cNvPr>
              <p:cNvSpPr txBox="1"/>
              <p:nvPr/>
            </p:nvSpPr>
            <p:spPr>
              <a:xfrm>
                <a:off x="1121665" y="664264"/>
                <a:ext cx="62229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3200" b="1" dirty="0">
                    <a:ea typeface="Tahoma" panose="020B0604030504040204" pitchFamily="34" charset="0"/>
                    <a:cs typeface="Tahoma" panose="020B0604030504040204" pitchFamily="34" charset="0"/>
                  </a:rPr>
                  <a:t>7ª</a:t>
                </a:r>
              </a:p>
            </p:txBody>
          </p:sp>
        </p:grpSp>
        <p:grpSp>
          <p:nvGrpSpPr>
            <p:cNvPr id="11" name="Agrupar 10">
              <a:extLst>
                <a:ext uri="{FF2B5EF4-FFF2-40B4-BE49-F238E27FC236}">
                  <a16:creationId xmlns:a16="http://schemas.microsoft.com/office/drawing/2014/main" id="{4B59172C-1749-112B-35BC-95AD53688071}"/>
                </a:ext>
              </a:extLst>
            </p:cNvPr>
            <p:cNvGrpSpPr/>
            <p:nvPr/>
          </p:nvGrpSpPr>
          <p:grpSpPr>
            <a:xfrm>
              <a:off x="7272790" y="38836"/>
              <a:ext cx="2611032" cy="1089226"/>
              <a:chOff x="7272790" y="38836"/>
              <a:chExt cx="2611032" cy="1089226"/>
            </a:xfrm>
          </p:grpSpPr>
          <p:sp>
            <p:nvSpPr>
              <p:cNvPr id="9" name="CaixaDeTexto 8">
                <a:extLst>
                  <a:ext uri="{FF2B5EF4-FFF2-40B4-BE49-F238E27FC236}">
                    <a16:creationId xmlns:a16="http://schemas.microsoft.com/office/drawing/2014/main" id="{DF0351E4-80B2-525A-2C5C-D68053809B9D}"/>
                  </a:ext>
                </a:extLst>
              </p:cNvPr>
              <p:cNvSpPr txBox="1"/>
              <p:nvPr/>
            </p:nvSpPr>
            <p:spPr>
              <a:xfrm>
                <a:off x="7272790" y="38836"/>
                <a:ext cx="2611032" cy="6254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R="75565" algn="ctr" fontAlgn="base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pt-PT" sz="3200" b="1" dirty="0">
                    <a:ea typeface="Tahoma" panose="020B0604030504040204" pitchFamily="34" charset="0"/>
                    <a:cs typeface="Tahoma" panose="020B0604030504040204" pitchFamily="34" charset="0"/>
                  </a:rPr>
                  <a:t>Observatório</a:t>
                </a:r>
                <a:r>
                  <a:rPr lang="pt-PT" sz="1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pt-PT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CaixaDeTexto 9">
                <a:extLst>
                  <a:ext uri="{FF2B5EF4-FFF2-40B4-BE49-F238E27FC236}">
                    <a16:creationId xmlns:a16="http://schemas.microsoft.com/office/drawing/2014/main" id="{9E2D5DD2-E554-B01A-D316-E7D6CD5D2F22}"/>
                  </a:ext>
                </a:extLst>
              </p:cNvPr>
              <p:cNvSpPr txBox="1"/>
              <p:nvPr/>
            </p:nvSpPr>
            <p:spPr>
              <a:xfrm>
                <a:off x="7872580" y="543287"/>
                <a:ext cx="157307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3200" b="1" dirty="0">
                    <a:ea typeface="Tahoma" panose="020B0604030504040204" pitchFamily="34" charset="0"/>
                    <a:cs typeface="Tahoma" panose="020B0604030504040204" pitchFamily="34" charset="0"/>
                  </a:rPr>
                  <a:t>2º IIC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177811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38</TotalTime>
  <Words>30</Words>
  <Application>Microsoft Office PowerPoint</Application>
  <PresentationFormat>Papel A4 (210x297 mm)</PresentationFormat>
  <Paragraphs>20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Tahoma</vt:lpstr>
      <vt:lpstr>Times New Roman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Carolina Rodrigues</dc:creator>
  <cp:lastModifiedBy>Carolina Rodrigues</cp:lastModifiedBy>
  <cp:revision>3</cp:revision>
  <dcterms:created xsi:type="dcterms:W3CDTF">2023-10-23T14:36:24Z</dcterms:created>
  <dcterms:modified xsi:type="dcterms:W3CDTF">2024-11-06T14:07:05Z</dcterms:modified>
</cp:coreProperties>
</file>